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727" r:id="rId4"/>
  </p:sldMasterIdLst>
  <p:notesMasterIdLst>
    <p:notesMasterId r:id="rId11"/>
  </p:notesMasterIdLst>
  <p:sldIdLst>
    <p:sldId id="285" r:id="rId5"/>
    <p:sldId id="302" r:id="rId6"/>
    <p:sldId id="301" r:id="rId7"/>
    <p:sldId id="303" r:id="rId8"/>
    <p:sldId id="304" r:id="rId9"/>
    <p:sldId id="305" r:id="rId10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ndara" panose="020E0502030303020204" pitchFamily="34" charset="0"/>
      <p:regular r:id="rId18"/>
      <p:bold r:id="rId19"/>
      <p:italic r:id="rId20"/>
      <p:boldItalic r:id="rId21"/>
    </p:embeddedFont>
    <p:embeddedFont>
      <p:font typeface="Champagne &amp; Limousines" panose="020B0604020202020204" charset="0"/>
      <p:regular r:id="rId22"/>
      <p:bold r:id="rId23"/>
      <p:italic r:id="rId24"/>
    </p:embeddedFont>
    <p:embeddedFont>
      <p:font typeface="Meiryo" panose="020B0604030504040204" pitchFamily="34" charset="-128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AACA36B-921D-4B8D-AC5D-BEA976E0268D}">
          <p14:sldIdLst>
            <p14:sldId id="285"/>
            <p14:sldId id="302"/>
            <p14:sldId id="301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6E59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842" autoAdjust="0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-284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AE5A-9C01-4176-9627-204A49F552BD}" type="datetimeFigureOut">
              <a:rPr lang="en-US" smtClean="0"/>
              <a:pPr/>
              <a:t>11/11/2020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C80C8-CE51-4DB6-A26D-5CBD684957B0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9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D92D496-DDBD-430F-A239-81B346E3BA13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26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D92D496-DDBD-430F-A239-81B346E3BA13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46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92948-E90A-4401-B3A8-12EEF04CB9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9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889-13D3-4901-A1BF-4CCF3D191C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B62-160F-4FBF-81AA-5E876F25E0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8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D1B9-FF80-484C-9FB0-D6ABFF64F2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70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6E02F-1516-477F-9900-9E1CCFED7D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68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FCCFD-FE52-4B66-826C-18864581369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D790-CD61-4A37-8C1F-4909CDF864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022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3B50-B5A9-4A9C-9B23-6BD0D5949C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5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BD7B-6CF9-4C5E-8518-78F01B84E0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9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F80DC-8BC3-457F-A581-BD7556A7F9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96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7353-1F97-4B57-A4FE-22BF17A547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48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6AB6-54E6-4AEF-97ED-146479A054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11/11/2020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 de texte 26"/>
          <p:cNvSpPr txBox="1"/>
          <p:nvPr/>
        </p:nvSpPr>
        <p:spPr>
          <a:xfrm>
            <a:off x="6044919" y="0"/>
            <a:ext cx="3087645" cy="478758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ED7D31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fr-FR" sz="2000" dirty="0">
                <a:solidFill>
                  <a:srgbClr val="ED7D31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16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résentation</a:t>
            </a:r>
            <a:endParaRPr lang="fr-FR" sz="14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fr-FR" sz="1200" dirty="0">
              <a:solidFill>
                <a:srgbClr val="000000"/>
              </a:solidFill>
              <a:effectLst/>
              <a:latin typeface="Champagne &amp; Limousines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fr-FR" sz="1200" dirty="0">
              <a:solidFill>
                <a:srgbClr val="000000"/>
              </a:solidFill>
              <a:latin typeface="Champagne &amp; Limousines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fr-FR" sz="1200" dirty="0">
              <a:solidFill>
                <a:srgbClr val="000000"/>
              </a:solidFill>
              <a:effectLst/>
              <a:latin typeface="Champagne &amp; Limousines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ED7D31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Conseil Municipal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600" b="1" dirty="0">
                <a:solidFill>
                  <a:srgbClr val="ED7D31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ED7D31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 novembre 2020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000000"/>
                </a:solidFill>
                <a:effectLst/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11405" y="4244813"/>
            <a:ext cx="6732595" cy="483171"/>
          </a:xfrm>
          <a:prstGeom prst="rect">
            <a:avLst/>
          </a:prstGeom>
          <a:solidFill>
            <a:srgbClr val="ED7D31"/>
          </a:solidFill>
          <a:ln w="31750">
            <a:solidFill>
              <a:srgbClr val="ED7D3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200" dirty="0">
                <a:solidFill>
                  <a:srgbClr val="FFFFFF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Local d’Urbanisme de PLACEY (25)</a:t>
            </a:r>
            <a:endParaRPr lang="fr-FR" sz="1100" dirty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Espace réservé du contenu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t="8195" r="5146" b="8412"/>
          <a:stretch/>
        </p:blipFill>
        <p:spPr>
          <a:xfrm>
            <a:off x="-19169" y="-33716"/>
            <a:ext cx="6039381" cy="427853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902565"/>
            <a:ext cx="1229832" cy="1243263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1680" y="5902923"/>
            <a:ext cx="6272380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ED7D31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Géostudio, S</a:t>
            </a:r>
            <a:r>
              <a:rPr lang="fr-FR" sz="105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ociété</a:t>
            </a:r>
            <a:r>
              <a:rPr lang="fr-FR" sz="160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ED7D31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</a:t>
            </a:r>
            <a:r>
              <a:rPr lang="fr-FR" sz="105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érative de </a:t>
            </a:r>
            <a:r>
              <a:rPr lang="fr-FR" dirty="0">
                <a:solidFill>
                  <a:srgbClr val="ED7D31"/>
                </a:solidFill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105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roduction (SCOP à responsabilité limitée)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solidFill>
                  <a:srgbClr val="ED7D3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ebdings" panose="05030102010509060703" pitchFamily="18" charset="2"/>
              </a:rPr>
              <a:t></a:t>
            </a:r>
            <a:r>
              <a:rPr lang="fr-FR" sz="1200" dirty="0">
                <a:solidFill>
                  <a:srgbClr val="ED7D3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rue du Palais 21 000 DIJON </a:t>
            </a:r>
            <a:r>
              <a:rPr lang="fr-FR" sz="1600" b="1" dirty="0">
                <a:solidFill>
                  <a:srgbClr val="ED7D3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</a:t>
            </a:r>
            <a:r>
              <a:rPr lang="fr-FR" sz="1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120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06 45 52 10 87 </a:t>
            </a:r>
            <a:r>
              <a:rPr lang="fr-FR" sz="1600" b="1" dirty="0">
                <a:solidFill>
                  <a:srgbClr val="ED7D3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  </a:t>
            </a:r>
            <a:r>
              <a:rPr lang="fr-FR" sz="1200" dirty="0">
                <a:latin typeface="Champagne &amp; Limousines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teddy@geostudioscop.fr</a:t>
            </a:r>
          </a:p>
        </p:txBody>
      </p:sp>
    </p:spTree>
    <p:extLst>
      <p:ext uri="{BB962C8B-B14F-4D97-AF65-F5344CB8AC3E}">
        <p14:creationId xmlns:p14="http://schemas.microsoft.com/office/powerpoint/2010/main" val="58691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580112" y="632409"/>
            <a:ext cx="35828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Organisation de la stratégie générale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5580112" y="1556792"/>
            <a:ext cx="3563888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buNone/>
            </a:pPr>
            <a:r>
              <a:rPr lang="fr-FR" sz="2200" b="1" dirty="0">
                <a:latin typeface="Champagne &amp; Limousines" panose="020B0502020202020204" pitchFamily="34" charset="0"/>
                <a:ea typeface="Champagne &amp; Limousines" panose="020B0502020202020204" pitchFamily="34" charset="0"/>
                <a:cs typeface="Arial"/>
              </a:rPr>
              <a:t>	PADD</a:t>
            </a:r>
            <a:r>
              <a:rPr lang="fr-FR" sz="2200" b="1" i="0" dirty="0">
                <a:latin typeface="Champagne &amp; Limousines" panose="020B0502020202020204" pitchFamily="34" charset="0"/>
                <a:ea typeface="Champagne &amp; Limousines" panose="020B0502020202020204" pitchFamily="34" charset="0"/>
                <a:cs typeface="Arial"/>
              </a:rPr>
              <a:t>				</a:t>
            </a:r>
            <a:endParaRPr lang="fr-FR" sz="1400" i="1" dirty="0">
              <a:latin typeface="Champagne &amp; Limousines" panose="020B0502020202020204" pitchFamily="34" charset="0"/>
              <a:ea typeface="Champagne &amp; Limousines" panose="020B0502020202020204" pitchFamily="34" charset="0"/>
              <a:cs typeface="Arial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-29876"/>
            <a:ext cx="761023" cy="76933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706463"/>
            <a:ext cx="6255499" cy="617867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711872"/>
            <a:ext cx="2891839" cy="53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0297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necteur droit 27"/>
          <p:cNvCxnSpPr/>
          <p:nvPr/>
        </p:nvCxnSpPr>
        <p:spPr>
          <a:xfrm>
            <a:off x="5580112" y="1556792"/>
            <a:ext cx="3563888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buNone/>
            </a:pPr>
            <a:r>
              <a:rPr lang="fr-FR" sz="2200" b="1" dirty="0">
                <a:latin typeface="Champagne &amp; Limousines" panose="020B0502020202020204" pitchFamily="34" charset="0"/>
                <a:ea typeface="Champagne &amp; Limousines" panose="020B0502020202020204" pitchFamily="34" charset="0"/>
                <a:cs typeface="Arial"/>
              </a:rPr>
              <a:t>	OAP</a:t>
            </a:r>
            <a:r>
              <a:rPr lang="fr-FR" sz="2200" b="1" i="0" dirty="0">
                <a:latin typeface="Champagne &amp; Limousines" panose="020B0502020202020204" pitchFamily="34" charset="0"/>
                <a:ea typeface="Champagne &amp; Limousines" panose="020B0502020202020204" pitchFamily="34" charset="0"/>
                <a:cs typeface="Arial"/>
              </a:rPr>
              <a:t>				</a:t>
            </a:r>
            <a:endParaRPr lang="fr-FR" sz="1400" i="1" dirty="0">
              <a:latin typeface="Champagne &amp; Limousines" panose="020B0502020202020204" pitchFamily="34" charset="0"/>
              <a:ea typeface="Champagne &amp; Limousines" panose="020B0502020202020204" pitchFamily="34" charset="0"/>
              <a:cs typeface="Arial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-29876"/>
            <a:ext cx="761023" cy="76933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B7837D3-61B9-4DB9-87BB-573A48656F3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63276"/>
            <a:ext cx="4880755" cy="6144935"/>
          </a:xfrm>
          <a:prstGeom prst="rect">
            <a:avLst/>
          </a:prstGeom>
        </p:spPr>
      </p:pic>
      <p:pic>
        <p:nvPicPr>
          <p:cNvPr id="11" name="Image 1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0C2BBD50-4065-4179-B762-DBB1851208A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936" y="1586668"/>
            <a:ext cx="4243539" cy="343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1646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3DE08DF-0D37-460C-897E-0BC4DC0DC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26" b="1708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2E3343-30D8-44CF-AB73-C271F888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5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59154" y="0"/>
            <a:ext cx="1897292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13163" y="0"/>
            <a:ext cx="1902325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59AC192F-56BE-4B6D-AE20-5B253C93D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16"/>
          <a:stretch/>
        </p:blipFill>
        <p:spPr>
          <a:xfrm>
            <a:off x="1983582" y="10"/>
            <a:ext cx="7160418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983580" y="0"/>
            <a:ext cx="2067670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2E3343-30D8-44CF-AB73-C271F888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0446" y="6355080"/>
            <a:ext cx="89154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6F15528-21DE-4FAA-801E-634DDDAF4B2B}" type="slidenum">
              <a:rPr lang="en-US" sz="1400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5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98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59154" y="0"/>
            <a:ext cx="1897292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13163" y="0"/>
            <a:ext cx="1902325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983580" y="0"/>
            <a:ext cx="2067670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2E3343-30D8-44CF-AB73-C271F888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0446" y="6355080"/>
            <a:ext cx="89154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B6F15528-21DE-4FAA-801E-634DDDAF4B2B}" type="slidenum">
              <a:rPr lang="en-US" sz="1400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6</a:t>
            </a:fld>
            <a:endParaRPr lang="en-US" sz="1400">
              <a:solidFill>
                <a:srgbClr val="FFFFFF"/>
              </a:solidFill>
            </a:endParaRP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9878523F-A175-4F2D-A7F1-07A676F088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263976"/>
              </p:ext>
            </p:extLst>
          </p:nvPr>
        </p:nvGraphicFramePr>
        <p:xfrm>
          <a:off x="457200" y="1600200"/>
          <a:ext cx="8229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3501737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5118992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880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Arrêt du Conseil Municipal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Emission des délibérations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06 novembre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2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Lancement de la consultation des partenaires PPA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Transmission des dossiers aux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Avant le 20 novembre</a:t>
                      </a:r>
                    </a:p>
                    <a:p>
                      <a:r>
                        <a:rPr lang="fr-FR" dirty="0"/>
                        <a:t>3 mois soit le 20 février maxi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9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Enquête publique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Permanences par le commissaire enquêteur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 mois de consultation + 1 mois pour le rapport</a:t>
                      </a:r>
                    </a:p>
                    <a:p>
                      <a:r>
                        <a:rPr lang="fr-FR" dirty="0"/>
                        <a:t>25 février au 25 avril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6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Réunion Conseil Municipal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Analyse des remarques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Autour du 30 avril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Approbation du PLU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Conseil municipal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Courant mai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Transmission du PLU à la Préfecture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Envoi officiel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Juin maxi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116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253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Layout>
  <Type>YesNo</Type>
  <ChoicesCount>2</ChoicesCount>
  <Orientation>Left</Orientation>
</Layout>
</file>

<file path=customXml/item3.xml><?xml version="1.0" encoding="utf-8"?>
<Layout>
  <Type>MultipleChoice</Type>
  <ChoicesCount>3</ChoicesCount>
  <Orientation>Left</Orientation>
</Layout>
</file>

<file path=customXml/itemProps1.xml><?xml version="1.0" encoding="utf-8"?>
<ds:datastoreItem xmlns:ds="http://schemas.openxmlformats.org/officeDocument/2006/customXml" ds:itemID="{21753C57-2B65-4CF5-A0C0-5B1573B3E3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6E0721-BF1A-43BA-A459-8A2036D7D9AC}">
  <ds:schemaRefs/>
</ds:datastoreItem>
</file>

<file path=customXml/itemProps3.xml><?xml version="1.0" encoding="utf-8"?>
<ds:datastoreItem xmlns:ds="http://schemas.openxmlformats.org/officeDocument/2006/customXml" ds:itemID="{38BDB7BF-8476-4005-965C-A2E22405FE8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Affichage à l'écran (4:3)</PresentationFormat>
  <Paragraphs>47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Candara</vt:lpstr>
      <vt:lpstr>Calibri Light</vt:lpstr>
      <vt:lpstr>Meiryo</vt:lpstr>
      <vt:lpstr>Champagne &amp; Limousines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2020-11-06T15:20:34Z</dcterms:created>
  <dcterms:modified xsi:type="dcterms:W3CDTF">2020-11-11T19:42:46Z</dcterms:modified>
</cp:coreProperties>
</file>